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60" r:id="rId2"/>
    <p:sldId id="262" r:id="rId3"/>
  </p:sldIdLst>
  <p:sldSz cx="5327650" cy="7559675"/>
  <p:notesSz cx="6797675" cy="9928225"/>
  <p:defaultTextStyle>
    <a:defPPr>
      <a:defRPr lang="ru-RU"/>
    </a:defPPr>
    <a:lvl1pPr marL="0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1pPr>
    <a:lvl2pPr marL="292242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2pPr>
    <a:lvl3pPr marL="584484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3pPr>
    <a:lvl4pPr marL="876727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4pPr>
    <a:lvl5pPr marL="1168969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5pPr>
    <a:lvl6pPr marL="1461211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6pPr>
    <a:lvl7pPr marL="1753453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7pPr>
    <a:lvl8pPr marL="2045696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8pPr>
    <a:lvl9pPr marL="2337938" algn="l" defTabSz="584484" rtl="0" eaLnBrk="1" latinLnBrk="0" hangingPunct="1">
      <a:defRPr sz="11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67A59"/>
    <a:srgbClr val="D30000"/>
    <a:srgbClr val="D40000"/>
    <a:srgbClr val="008000"/>
    <a:srgbClr val="FF3300"/>
    <a:srgbClr val="003399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9" autoAdjust="0"/>
    <p:restoredTop sz="94660"/>
  </p:normalViewPr>
  <p:slideViewPr>
    <p:cSldViewPr snapToGrid="0">
      <p:cViewPr>
        <p:scale>
          <a:sx n="200" d="100"/>
          <a:sy n="200" d="100"/>
        </p:scale>
        <p:origin x="-372" y="144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F3377-A599-4CE6-B91E-6BAC34511335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FECD2-A03F-4ED5-9EAF-060A142E40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3000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485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730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88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224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751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959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88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23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720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97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106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84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5328000" cy="755967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Picture 36" descr="https://kherson.life/wp-content/uploads/2022/06/rosgvardiya-2-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65" t="1885" r="265" b="36423"/>
          <a:stretch/>
        </p:blipFill>
        <p:spPr bwMode="auto">
          <a:xfrm>
            <a:off x="0" y="1039691"/>
            <a:ext cx="5327826" cy="1900733"/>
          </a:xfrm>
          <a:prstGeom prst="flowChartAlternateProcess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-175" y="123946"/>
            <a:ext cx="5328000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МИНИСТЕРСТВО ОБОРОНЫ </a:t>
            </a:r>
          </a:p>
          <a:p>
            <a:pPr algn="ctr"/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РОССИЙСКОЙ ФЕДЕРАЦИИ</a:t>
            </a:r>
          </a:p>
          <a:p>
            <a:pPr algn="ctr"/>
            <a:r>
              <a:rPr lang="ru-RU" sz="1600" b="1" dirty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едёт набор </a:t>
            </a:r>
          </a:p>
          <a:p>
            <a:pPr algn="ctr"/>
            <a:r>
              <a:rPr lang="ru-RU" sz="1600" b="1" spc="10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в</a:t>
            </a:r>
            <a:r>
              <a:rPr lang="ru-RU" sz="2000" b="1" spc="100" dirty="0" smtClean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ОБИЛИЗАЦИОННЫЙ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ЮДСКОЙ </a:t>
            </a:r>
            <a:r>
              <a:rPr lang="ru-RU" sz="1600" b="1" dirty="0" smtClean="0">
                <a:ln w="12700">
                  <a:noFill/>
                </a:ln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</a:t>
            </a:r>
            <a:r>
              <a:rPr lang="ru-RU" sz="1600" b="1" dirty="0" smtClean="0">
                <a:ln w="12700">
                  <a:noFill/>
                </a:ln>
                <a:latin typeface="Arial Black" panose="020B0A04020102020204" pitchFamily="34" charset="0"/>
                <a:cs typeface="Arial" panose="020B0604020202020204" pitchFamily="34" charset="0"/>
              </a:rPr>
              <a:t>ЕЗЕРВ</a:t>
            </a:r>
            <a:endParaRPr lang="ru-RU" sz="1600" b="1" dirty="0">
              <a:ln w="12700">
                <a:noFill/>
              </a:ln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1" r="1056" b="-90"/>
          <a:stretch/>
        </p:blipFill>
        <p:spPr bwMode="auto">
          <a:xfrm>
            <a:off x="108000" y="108000"/>
            <a:ext cx="792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8" descr="https://nklk.ru/dll_image/6606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79960" y="72000"/>
            <a:ext cx="792000" cy="792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175" y="2801287"/>
            <a:ext cx="5328000" cy="2296013"/>
          </a:xfrm>
          <a:prstGeom prst="rect">
            <a:avLst/>
          </a:prstGeom>
        </p:spPr>
        <p:txBody>
          <a:bodyPr wrap="square" lIns="180000" tIns="0" rIns="180000" bIns="0">
            <a:spAutoFit/>
          </a:bodyPr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ru-RU" sz="1600" b="1" spc="100" dirty="0" smtClean="0">
                <a:ln w="3175">
                  <a:solidFill>
                    <a:srgbClr val="B67A59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Гарантируем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ежемесячное денежное содержание за пребывание в резерве, </a:t>
            </a:r>
            <a:r>
              <a:rPr lang="ru-RU" sz="1100" b="1" i="1" spc="-3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(кроме периодов участия в военных сборах) </a:t>
            </a:r>
            <a:r>
              <a:rPr lang="ru-RU" sz="1200" b="1" spc="-3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300" b="1" spc="-3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2 580 </a:t>
            </a:r>
            <a:r>
              <a:rPr lang="ru-RU" sz="1200" b="1" spc="-3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spc="-30" dirty="0" smtClean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spc="-3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6 792 </a:t>
            </a:r>
            <a:r>
              <a:rPr lang="ru-RU" sz="1200" b="1" spc="-3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своевременные выплаты за участие в военных сборах 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spc="-2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spc="-20" dirty="0" smtClean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 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сохранение рабочего места и средней заработной платы 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привлечении к военным сборам)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продовольственное, вещевое и медицинское обеспечение 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исполнении обязанностей военной службы)</a:t>
            </a: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обязательное государственное страхование жизни и здоровья</a:t>
            </a:r>
            <a:b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(при исполнении обязанностей военной службы)</a:t>
            </a:r>
            <a:r>
              <a:rPr lang="ru-RU" sz="14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00206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200" b="1" spc="-20" dirty="0" smtClean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бесплатный проезд к месту проведения сборов и обратно.</a:t>
            </a:r>
            <a:endParaRPr lang="ru-RU" sz="1200" b="1" spc="-20" dirty="0">
              <a:ln w="3175">
                <a:solidFill>
                  <a:srgbClr val="B67A59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2" descr="https://pngshare.com/wp-content/uploads/2021/06/Soldier-Silhouette-Transparent-18-1024x398.png"/>
          <p:cNvPicPr>
            <a:picLocks noChangeAspect="1" noChangeArrowheads="1"/>
          </p:cNvPicPr>
          <p:nvPr/>
        </p:nvPicPr>
        <p:blipFill rotWithShape="1"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60" r="-91" b="25462"/>
          <a:stretch/>
        </p:blipFill>
        <p:spPr bwMode="auto">
          <a:xfrm flipH="1">
            <a:off x="-1" y="5345121"/>
            <a:ext cx="5327825" cy="221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-175" y="5202748"/>
            <a:ext cx="5328000" cy="1866408"/>
          </a:xfrm>
          <a:prstGeom prst="rect">
            <a:avLst/>
          </a:prstGeom>
        </p:spPr>
        <p:txBody>
          <a:bodyPr wrap="square" lIns="180000" tIns="0" rIns="180000" bIns="0">
            <a:spAutoFit/>
          </a:bodyPr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ru-RU" sz="16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Требования к кандидатам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возрасту: прапорщики, сержанты и солдаты –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лет, младшие офицеры –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ru-RU" sz="1200" b="1" spc="-20" dirty="0">
                <a:ln w="12700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лет, старшие офицеры –  до </a:t>
            </a:r>
            <a:r>
              <a:rPr lang="ru-RU" sz="1300" b="1" spc="-20" dirty="0">
                <a:ln w="3175">
                  <a:solidFill>
                    <a:srgbClr val="B67A5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62 </a:t>
            </a: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лет;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здоровью: быть годным к военной службе (категория А) или годным к военной службе с незначительными ограничениями (категория Б);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результатам профессионал. психологического отбора: получить 1, 2 или 3 категорию пригодности для конкретной выбранной специальности;</a:t>
            </a:r>
          </a:p>
          <a:p>
            <a:pPr marL="266700" indent="-266700" algn="just">
              <a:lnSpc>
                <a:spcPct val="85000"/>
              </a:lnSpc>
              <a:spcAft>
                <a:spcPts val="400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v"/>
            </a:pPr>
            <a:r>
              <a:rPr lang="ru-RU" sz="1200" b="1" spc="-20" dirty="0">
                <a:ln w="3175">
                  <a:solidFill>
                    <a:srgbClr val="B67A59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образованию: не ниже основного общего (9 классов).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37432" y="7167323"/>
            <a:ext cx="56776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Б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оевой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А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рмейский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Р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езерв </a:t>
            </a:r>
            <a:r>
              <a:rPr lang="ru-RU" sz="2000" b="1" spc="250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С</a:t>
            </a:r>
            <a:r>
              <a:rPr lang="ru-RU" sz="1600" b="1" spc="250" dirty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траны</a:t>
            </a:r>
            <a:endParaRPr lang="ru-RU" sz="1600" spc="250" dirty="0"/>
          </a:p>
        </p:txBody>
      </p:sp>
    </p:spTree>
    <p:extLst>
      <p:ext uri="{BB962C8B-B14F-4D97-AF65-F5344CB8AC3E}">
        <p14:creationId xmlns:p14="http://schemas.microsoft.com/office/powerpoint/2010/main" xmlns="" val="202825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5328000" cy="755967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203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1362</TotalTime>
  <Words>131</Words>
  <Application>Microsoft Office PowerPoint</Application>
  <PresentationFormat>Произвольный</PresentationFormat>
  <Paragraphs>17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nikitinaiy</cp:lastModifiedBy>
  <cp:revision>148</cp:revision>
  <cp:lastPrinted>2022-01-19T08:45:15Z</cp:lastPrinted>
  <dcterms:created xsi:type="dcterms:W3CDTF">2021-07-14T05:01:48Z</dcterms:created>
  <dcterms:modified xsi:type="dcterms:W3CDTF">2026-05-20T12:55:40Z</dcterms:modified>
</cp:coreProperties>
</file>